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8" r:id="rId4"/>
    <p:sldId id="257" r:id="rId5"/>
    <p:sldId id="259" r:id="rId6"/>
    <p:sldId id="264" r:id="rId7"/>
    <p:sldId id="263" r:id="rId8"/>
    <p:sldId id="260" r:id="rId9"/>
    <p:sldId id="265" r:id="rId10"/>
    <p:sldId id="266" r:id="rId11"/>
    <p:sldId id="267" r:id="rId12"/>
    <p:sldId id="262" r:id="rId13"/>
    <p:sldId id="268" r:id="rId14"/>
    <p:sldId id="269" r:id="rId1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4DE882E-15E7-4F1D-85EB-6A4CEDCAE124}" type="datetimeFigureOut">
              <a:rPr lang="es-ES" smtClean="0"/>
              <a:t>25/02/2014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6F8BF88-DE7C-4BD5-A0F0-146A9E2AA9E0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Entorno </a:t>
            </a:r>
            <a:r>
              <a:rPr lang="es-ES_tradnl" dirty="0" err="1" smtClean="0"/>
              <a:t>Processing</a:t>
            </a:r>
            <a:endParaRPr lang="es-ES" dirty="0"/>
          </a:p>
        </p:txBody>
      </p:sp>
      <p:pic>
        <p:nvPicPr>
          <p:cNvPr id="1026" name="Picture 2" descr="http://www.thinkingdojo.com/images/processing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623" y="2335823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5867400" y="64008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err="1" smtClean="0"/>
              <a:t>Ing.Armando</a:t>
            </a:r>
            <a:r>
              <a:rPr lang="es-ES_tradnl" dirty="0" smtClean="0"/>
              <a:t> </a:t>
            </a:r>
            <a:r>
              <a:rPr lang="es-ES_tradnl" dirty="0" err="1" smtClean="0"/>
              <a:t>Mtz.R</a:t>
            </a:r>
            <a:r>
              <a:rPr lang="es-ES_tradnl" dirty="0" smtClean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89260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52400"/>
            <a:ext cx="2262534" cy="609600"/>
          </a:xfrm>
        </p:spPr>
        <p:txBody>
          <a:bodyPr/>
          <a:lstStyle/>
          <a:p>
            <a:r>
              <a:rPr lang="es-ES_tradnl" sz="4000" dirty="0" smtClean="0"/>
              <a:t>Ejemplos</a:t>
            </a:r>
            <a:endParaRPr lang="es-ES" sz="4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287" y="0"/>
            <a:ext cx="6912462" cy="677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713" y="4767820"/>
            <a:ext cx="2239287" cy="203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886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4000" dirty="0" smtClean="0"/>
              <a:t>Prueba los ejemplos siguientes:</a:t>
            </a:r>
            <a:endParaRPr lang="es-ES" sz="4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9" y="2057400"/>
            <a:ext cx="3990355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057400"/>
            <a:ext cx="3810000" cy="446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133600" y="655320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Observa los tipos de variables en cada ejemplo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41768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075637" cy="674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7431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76200"/>
            <a:ext cx="7756263" cy="838200"/>
          </a:xfrm>
        </p:spPr>
        <p:txBody>
          <a:bodyPr/>
          <a:lstStyle/>
          <a:p>
            <a:r>
              <a:rPr lang="es-ES_tradnl" sz="4000" dirty="0" smtClean="0"/>
              <a:t>Librería Arduino para </a:t>
            </a:r>
            <a:r>
              <a:rPr lang="es-ES_tradnl" sz="4000" dirty="0" err="1" smtClean="0"/>
              <a:t>Processing</a:t>
            </a:r>
            <a:endParaRPr lang="es-ES" sz="4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14400"/>
            <a:ext cx="7543800" cy="5765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8421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6048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0" y="304800"/>
            <a:ext cx="8153400" cy="1054250"/>
          </a:xfrm>
        </p:spPr>
        <p:txBody>
          <a:bodyPr/>
          <a:lstStyle/>
          <a:p>
            <a:r>
              <a:rPr lang="es-ES_tradnl" sz="4000" dirty="0" smtClean="0"/>
              <a:t>Tipos de datos en </a:t>
            </a:r>
            <a:r>
              <a:rPr lang="es-ES_tradnl" sz="4000" dirty="0" err="1" smtClean="0"/>
              <a:t>Processing</a:t>
            </a:r>
            <a:endParaRPr lang="es-ES" sz="4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142565"/>
            <a:ext cx="7597697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9642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56263" cy="1054250"/>
          </a:xfrm>
        </p:spPr>
        <p:txBody>
          <a:bodyPr/>
          <a:lstStyle/>
          <a:p>
            <a:r>
              <a:rPr lang="es-ES_tradnl" dirty="0" smtClean="0"/>
              <a:t>Estructura del programa</a:t>
            </a:r>
            <a:endParaRPr lang="es-E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081503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153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4000" dirty="0" smtClean="0"/>
              <a:t>Ejemplo de uso de variables</a:t>
            </a:r>
            <a:endParaRPr lang="es-ES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04" y="1524000"/>
            <a:ext cx="8879306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368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13910" y="381000"/>
            <a:ext cx="7756263" cy="1054250"/>
          </a:xfrm>
        </p:spPr>
        <p:txBody>
          <a:bodyPr/>
          <a:lstStyle/>
          <a:p>
            <a:r>
              <a:rPr lang="es-ES_tradnl" dirty="0" err="1" smtClean="0"/>
              <a:t>Hello</a:t>
            </a:r>
            <a:r>
              <a:rPr lang="es-ES_tradnl" dirty="0" smtClean="0"/>
              <a:t> graficas</a:t>
            </a:r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2" y="1676400"/>
            <a:ext cx="9045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507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56263" cy="1054250"/>
          </a:xfrm>
        </p:spPr>
        <p:txBody>
          <a:bodyPr/>
          <a:lstStyle/>
          <a:p>
            <a:r>
              <a:rPr lang="es-ES_tradnl" dirty="0" smtClean="0"/>
              <a:t>Ejemplos</a:t>
            </a:r>
            <a:endParaRPr lang="es-ES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94292"/>
            <a:ext cx="7923010" cy="5463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468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56263" cy="1054250"/>
          </a:xfrm>
        </p:spPr>
        <p:txBody>
          <a:bodyPr/>
          <a:lstStyle/>
          <a:p>
            <a:r>
              <a:rPr lang="es-ES_tradnl" dirty="0" smtClean="0"/>
              <a:t>Ejemplos</a:t>
            </a:r>
            <a:endParaRPr lang="es-E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84863"/>
            <a:ext cx="7363568" cy="55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2787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76200" y="0"/>
            <a:ext cx="2057401" cy="3962400"/>
          </a:xfrm>
        </p:spPr>
        <p:txBody>
          <a:bodyPr/>
          <a:lstStyle/>
          <a:p>
            <a:r>
              <a:rPr lang="es-ES_tradnl" sz="3600" dirty="0" err="1"/>
              <a:t>Hello</a:t>
            </a:r>
            <a:r>
              <a:rPr lang="es-ES_tradnl" sz="3600" dirty="0"/>
              <a:t> </a:t>
            </a:r>
            <a:r>
              <a:rPr lang="es-ES_tradnl" sz="3600" dirty="0" smtClean="0"/>
              <a:t>Mouse</a:t>
            </a:r>
            <a:endParaRPr lang="es-ES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440" y="26549"/>
            <a:ext cx="7407927" cy="6791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02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3184"/>
            <a:ext cx="8077199" cy="673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1423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toné">
  <a:themeElements>
    <a:clrScheme name="Cartoné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arton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rton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134</TotalTime>
  <Words>42</Words>
  <Application>Microsoft Office PowerPoint</Application>
  <PresentationFormat>Presentación en pantalla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Cartoné</vt:lpstr>
      <vt:lpstr>Entorno Processing</vt:lpstr>
      <vt:lpstr>Tipos de datos en Processing</vt:lpstr>
      <vt:lpstr>Estructura del programa</vt:lpstr>
      <vt:lpstr>Ejemplo de uso de variables</vt:lpstr>
      <vt:lpstr>Hello graficas</vt:lpstr>
      <vt:lpstr>Ejemplos</vt:lpstr>
      <vt:lpstr>Ejemplos</vt:lpstr>
      <vt:lpstr>Hello Mouse</vt:lpstr>
      <vt:lpstr>Presentación de PowerPoint</vt:lpstr>
      <vt:lpstr>Ejemplos</vt:lpstr>
      <vt:lpstr>Prueba los ejemplos siguientes:</vt:lpstr>
      <vt:lpstr>Presentación de PowerPoint</vt:lpstr>
      <vt:lpstr>Librería Arduino para Processing</vt:lpstr>
      <vt:lpstr>Presentación de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Entorno Processing</dc:title>
  <dc:creator>WinSP3_OEM</dc:creator>
  <cp:lastModifiedBy>WinSP3_OEM</cp:lastModifiedBy>
  <cp:revision>10</cp:revision>
  <dcterms:created xsi:type="dcterms:W3CDTF">2014-02-25T16:28:37Z</dcterms:created>
  <dcterms:modified xsi:type="dcterms:W3CDTF">2014-02-25T18:43:33Z</dcterms:modified>
</cp:coreProperties>
</file>